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99" r:id="rId2"/>
    <p:sldId id="737" r:id="rId3"/>
    <p:sldId id="711" r:id="rId4"/>
    <p:sldId id="712" r:id="rId5"/>
    <p:sldId id="713" r:id="rId6"/>
    <p:sldId id="714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34" r:id="rId16"/>
  </p:sldIdLst>
  <p:sldSz cx="9144000" cy="6858000" type="screen4x3"/>
  <p:notesSz cx="7010400" cy="9296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" initials="d" lastIdx="1" clrIdx="0">
    <p:extLst>
      <p:ext uri="{19B8F6BF-5375-455C-9EA6-DF929625EA0E}">
        <p15:presenceInfo xmlns:p15="http://schemas.microsoft.com/office/powerpoint/2012/main" userId="d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1650"/>
    <a:srgbClr val="FF9F9F"/>
    <a:srgbClr val="FFCC66"/>
    <a:srgbClr val="E9BEC8"/>
    <a:srgbClr val="FF7F00"/>
    <a:srgbClr val="A48FBB"/>
    <a:srgbClr val="E3A1BF"/>
    <a:srgbClr val="FFE4D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4" autoAdjust="0"/>
    <p:restoredTop sz="80708" autoAdjust="0"/>
  </p:normalViewPr>
  <p:slideViewPr>
    <p:cSldViewPr snapToGrid="0" snapToObjects="1">
      <p:cViewPr varScale="1">
        <p:scale>
          <a:sx n="48" d="100"/>
          <a:sy n="48" d="100"/>
        </p:scale>
        <p:origin x="1190" y="53"/>
      </p:cViewPr>
      <p:guideLst>
        <p:guide orient="horz" pos="10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BD2A-56A2-8C47-A43F-E45C55837E95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9F62B-0DBE-DA4C-A92B-3A56C0DB3E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393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10D7-4227-4C4F-A048-5A30554063B6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4833-6D37-C24E-A49C-31B91E8DF9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028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5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53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86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50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4833-6D37-C24E-A49C-31B91E8DF9C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8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14288" y="-1"/>
            <a:ext cx="9129712" cy="44155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43BF-AB50-E041-8B70-4F7D91F8A49B}" type="datetime1">
              <a:rPr lang="nl-NL" smtClean="0"/>
              <a:t>8-6-2018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Nobralux achtergrond staand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851" b="47782"/>
          <a:stretch/>
        </p:blipFill>
        <p:spPr>
          <a:xfrm>
            <a:off x="-29532" y="4415591"/>
            <a:ext cx="9266781" cy="8225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443" y="4169051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297441" y="5326820"/>
            <a:ext cx="8229600" cy="4475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950F52"/>
                </a:solidFill>
              </a:defRPr>
            </a:lvl1pPr>
            <a:lvl2pPr>
              <a:defRPr>
                <a:solidFill>
                  <a:srgbClr val="950F52"/>
                </a:solidFill>
              </a:defRPr>
            </a:lvl2pPr>
            <a:lvl3pPr>
              <a:defRPr>
                <a:solidFill>
                  <a:srgbClr val="950F52"/>
                </a:solidFill>
              </a:defRPr>
            </a:lvl3pPr>
            <a:lvl4pPr>
              <a:defRPr>
                <a:solidFill>
                  <a:srgbClr val="950F52"/>
                </a:solidFill>
              </a:defRPr>
            </a:lvl4pPr>
            <a:lvl5pPr>
              <a:defRPr>
                <a:solidFill>
                  <a:srgbClr val="950F52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81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EF49-16DE-714E-8C8C-F9E618264AC0}" type="datetime1">
              <a:rPr lang="nl-NL" smtClean="0"/>
              <a:t>8-6-2018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F53-9CD1-444E-A356-C2A96786EE06}" type="datetime1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05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066A-3EA9-484A-A95C-1D44214103AA}" type="datetime1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1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ED96-3602-8045-8AE0-C8F71ED74113}" type="datetime1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36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CB20-67FE-8B4E-8EC7-E244D773443C}" type="datetime1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-29531" y="2849353"/>
            <a:ext cx="9173532" cy="1182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332912" y="3472244"/>
            <a:ext cx="2133600" cy="365125"/>
          </a:xfrm>
        </p:spPr>
        <p:txBody>
          <a:bodyPr/>
          <a:lstStyle/>
          <a:p>
            <a:fld id="{2AB1E3BC-8000-D040-99EB-EF80EE595627}" type="datetime1">
              <a:rPr lang="nl-NL" smtClean="0"/>
              <a:t>8-6-2018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308425" y="3136504"/>
            <a:ext cx="5658791" cy="447562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950F52"/>
                </a:solidFill>
              </a:defRPr>
            </a:lvl1pPr>
            <a:lvl2pPr>
              <a:defRPr>
                <a:solidFill>
                  <a:srgbClr val="950F52"/>
                </a:solidFill>
              </a:defRPr>
            </a:lvl2pPr>
            <a:lvl3pPr>
              <a:defRPr>
                <a:solidFill>
                  <a:srgbClr val="950F52"/>
                </a:solidFill>
              </a:defRPr>
            </a:lvl3pPr>
            <a:lvl4pPr>
              <a:defRPr>
                <a:solidFill>
                  <a:srgbClr val="950F52"/>
                </a:solidFill>
              </a:defRPr>
            </a:lvl4pPr>
            <a:lvl5pPr>
              <a:defRPr>
                <a:solidFill>
                  <a:srgbClr val="950F52"/>
                </a:solidFill>
              </a:defRPr>
            </a:lvl5pPr>
          </a:lstStyle>
          <a:p>
            <a:pPr lvl="0"/>
            <a:r>
              <a:rPr lang="nl-NL" dirty="0"/>
              <a:t>Klik om te bewerken</a:t>
            </a:r>
          </a:p>
        </p:txBody>
      </p:sp>
      <p:pic>
        <p:nvPicPr>
          <p:cNvPr id="9" name="Afbeelding 8" descr="Nobralux achtergrond staand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16" r="1006" b="40097"/>
          <a:stretch/>
        </p:blipFill>
        <p:spPr>
          <a:xfrm>
            <a:off x="-29531" y="4031736"/>
            <a:ext cx="9173532" cy="2826264"/>
          </a:xfrm>
          <a:prstGeom prst="rect">
            <a:avLst/>
          </a:prstGeom>
        </p:spPr>
      </p:pic>
      <p:pic>
        <p:nvPicPr>
          <p:cNvPr id="10" name="Afbeelding 9" descr="20150825_02270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/>
        </p:blipFill>
        <p:spPr>
          <a:xfrm>
            <a:off x="-29531" y="0"/>
            <a:ext cx="9201291" cy="2844591"/>
          </a:xfrm>
          <a:prstGeom prst="rect">
            <a:avLst/>
          </a:prstGeom>
        </p:spPr>
      </p:pic>
      <p:pic>
        <p:nvPicPr>
          <p:cNvPr id="12" name="Afbeelding 11" descr="Logo Nobralux-CMYK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5" y="3085645"/>
            <a:ext cx="3249128" cy="6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E3BC-8000-D040-99EB-EF80EE595627}" type="datetime1">
              <a:rPr lang="nl-NL" smtClean="0"/>
              <a:t>8-6-2018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 descr="Nobralux achtergrond staand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" r="1006" b="40097"/>
          <a:stretch/>
        </p:blipFill>
        <p:spPr>
          <a:xfrm>
            <a:off x="-29531" y="1580201"/>
            <a:ext cx="9173532" cy="5277799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-29531" y="2849353"/>
            <a:ext cx="9173532" cy="1182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2"/>
          <p:cNvSpPr txBox="1">
            <a:spLocks/>
          </p:cNvSpPr>
          <p:nvPr userDrawn="1"/>
        </p:nvSpPr>
        <p:spPr>
          <a:xfrm>
            <a:off x="4332911" y="3465353"/>
            <a:ext cx="4353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400" b="1" kern="1200">
                <a:solidFill>
                  <a:srgbClr val="950F5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Meer</a:t>
            </a:r>
            <a:r>
              <a:rPr lang="nl-NL" baseline="0" dirty="0"/>
              <a:t> informatie </a:t>
            </a:r>
            <a:r>
              <a:rPr lang="nl-NL" baseline="0" dirty="0" err="1"/>
              <a:t>www.nobralux.nl</a:t>
            </a:r>
            <a:endParaRPr lang="nl-NL" dirty="0"/>
          </a:p>
        </p:txBody>
      </p:sp>
      <p:pic>
        <p:nvPicPr>
          <p:cNvPr id="7" name="Afbeelding 6" descr="Logo Nobralux-CMYK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5" y="3085645"/>
            <a:ext cx="3249128" cy="648527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308425" y="3129613"/>
            <a:ext cx="5658791" cy="447562"/>
          </a:xfrm>
        </p:spPr>
        <p:txBody>
          <a:bodyPr anchor="ctr">
            <a:noAutofit/>
          </a:bodyPr>
          <a:lstStyle>
            <a:lvl1pPr marL="0" indent="0">
              <a:buNone/>
              <a:defRPr sz="2800" b="1" baseline="0">
                <a:solidFill>
                  <a:srgbClr val="950F52"/>
                </a:solidFill>
              </a:defRPr>
            </a:lvl1pPr>
            <a:lvl2pPr>
              <a:defRPr>
                <a:solidFill>
                  <a:srgbClr val="950F52"/>
                </a:solidFill>
              </a:defRPr>
            </a:lvl2pPr>
            <a:lvl3pPr>
              <a:defRPr>
                <a:solidFill>
                  <a:srgbClr val="950F52"/>
                </a:solidFill>
              </a:defRPr>
            </a:lvl3pPr>
            <a:lvl4pPr>
              <a:defRPr>
                <a:solidFill>
                  <a:srgbClr val="950F52"/>
                </a:solidFill>
              </a:defRPr>
            </a:lvl4pPr>
            <a:lvl5pPr>
              <a:defRPr>
                <a:solidFill>
                  <a:srgbClr val="950F52"/>
                </a:solidFill>
              </a:defRPr>
            </a:lvl5pPr>
          </a:lstStyle>
          <a:p>
            <a:pPr lvl="0"/>
            <a:r>
              <a:rPr lang="nl-NL" dirty="0"/>
              <a:t>Bedankt voor uw aandacht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-29531" y="0"/>
            <a:ext cx="9173531" cy="2849353"/>
          </a:xfrm>
          <a:prstGeom prst="rect">
            <a:avLst/>
          </a:prstGeom>
          <a:solidFill>
            <a:srgbClr val="89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 userDrawn="1"/>
        </p:nvSpPr>
        <p:spPr>
          <a:xfrm>
            <a:off x="412903" y="5636363"/>
            <a:ext cx="1865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Nobralux</a:t>
            </a:r>
            <a:r>
              <a:rPr lang="nl-NL" sz="1800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Schijndel</a:t>
            </a:r>
            <a:endParaRPr lang="nl-NL" sz="1800" kern="1200" baseline="30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Bunderstraat 22a </a:t>
            </a:r>
          </a:p>
          <a:p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5481 KD Schijndel </a:t>
            </a:r>
            <a:r>
              <a:rPr lang="nl-NL" sz="1800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info@nobralux.nl</a:t>
            </a:r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073 5479351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2357761" y="5622586"/>
            <a:ext cx="1647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Nobralux</a:t>
            </a:r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Vught</a:t>
            </a:r>
          </a:p>
          <a:p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Kempenlandstraat 9a 5262 GK Vught </a:t>
            </a:r>
            <a:r>
              <a:rPr lang="nl-NL" sz="1800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info@nobralux.nl</a:t>
            </a:r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800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073 684 0445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316415" y="5635346"/>
            <a:ext cx="170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kern="1200" baseline="30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Nobralux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Amsterdam</a:t>
            </a:r>
          </a:p>
          <a:p>
            <a:r>
              <a:rPr lang="nl-NL" sz="1800" kern="1200" baseline="30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Overschiestraat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63 </a:t>
            </a:r>
          </a:p>
          <a:p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1062 XD Amsterdam </a:t>
            </a:r>
            <a:r>
              <a:rPr lang="nl-NL" sz="1800" kern="1200" baseline="30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info@nobralux.nl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073 5479351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204583" y="5625193"/>
            <a:ext cx="2172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kern="1200" baseline="30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Nobralux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Apeldoorn</a:t>
            </a:r>
          </a:p>
          <a:p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Prins Willem </a:t>
            </a:r>
            <a:r>
              <a:rPr lang="nl-NL" sz="1800" kern="1200" baseline="30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Alexanderlaan 421 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7311 SX </a:t>
            </a:r>
            <a:r>
              <a:rPr lang="nl-NL" sz="1800" kern="1200" baseline="30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Apeldoorn info@nobralux.nl</a:t>
            </a:r>
          </a:p>
          <a:p>
            <a:r>
              <a:rPr lang="nl-NL" sz="1800" kern="1200" baseline="30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055 </a:t>
            </a:r>
            <a:r>
              <a:rPr lang="nl-NL" sz="18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579 0501</a:t>
            </a:r>
          </a:p>
        </p:txBody>
      </p:sp>
    </p:spTree>
    <p:extLst>
      <p:ext uri="{BB962C8B-B14F-4D97-AF65-F5344CB8AC3E}">
        <p14:creationId xmlns:p14="http://schemas.microsoft.com/office/powerpoint/2010/main" val="16487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5CF-79D9-3149-A0F2-0988E4E372B0}" type="datetime1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0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34FF-E733-EA4E-AFE7-681E6898EB69}" type="datetime1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04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950F52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73CE-2456-1B40-9E69-FECDF42F431F}" type="datetime1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0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E743-CFFE-374B-81B1-5CBB2A17F8FD}" type="datetime1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50F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50F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F779-85CF-B145-B0A0-1D7AFE525248}" type="datetime1">
              <a:rPr lang="nl-NL" smtClean="0"/>
              <a:t>8-6-2018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1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50F52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38E9-E369-F348-BAD9-EBF7BEA08444}" type="datetime1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1A8-D119-394B-B55E-04ACA7B7F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8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4400" b="1" dirty="0">
                <a:solidFill>
                  <a:srgbClr val="950F52"/>
                </a:solidFill>
              </a:rPr>
              <a:t>Titel presentatie-slide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382003" y="6154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950F52"/>
                </a:solidFill>
              </a:defRPr>
            </a:lvl1pPr>
          </a:lstStyle>
          <a:p>
            <a:fld id="{2AB1E3BC-8000-D040-99EB-EF80EE595627}" type="datetime1">
              <a:rPr lang="nl-NL" smtClean="0"/>
              <a:t>8-6-2018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66818" y="61539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950F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2418" y="6154980"/>
            <a:ext cx="524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950F52"/>
                </a:solidFill>
              </a:defRPr>
            </a:lvl1pPr>
          </a:lstStyle>
          <a:p>
            <a:fld id="{C02F21A8-D119-394B-B55E-04ACA7B7F95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 descr="Logo Nobralux-CMYK.pd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51" y="6339411"/>
            <a:ext cx="1773213" cy="35393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181" y="6383384"/>
            <a:ext cx="1129731" cy="3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7151"/>
          <a:stretch/>
        </p:blipFill>
        <p:spPr bwMode="auto">
          <a:xfrm>
            <a:off x="-93599" y="-68400"/>
            <a:ext cx="9885600" cy="692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hoek 6"/>
          <p:cNvSpPr/>
          <p:nvPr/>
        </p:nvSpPr>
        <p:spPr>
          <a:xfrm>
            <a:off x="164599" y="5897989"/>
            <a:ext cx="6717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Vakbeurs Ruimte en Licht 5 juni 2018 </a:t>
            </a:r>
          </a:p>
          <a:p>
            <a:r>
              <a:rPr lang="nl-NL" sz="2000" b="1" i="1" dirty="0">
                <a:solidFill>
                  <a:schemeClr val="bg1"/>
                </a:solidFill>
              </a:rPr>
              <a:t>Ralph Groenendaal</a:t>
            </a:r>
          </a:p>
        </p:txBody>
      </p:sp>
    </p:spTree>
    <p:extLst>
      <p:ext uri="{BB962C8B-B14F-4D97-AF65-F5344CB8AC3E}">
        <p14:creationId xmlns:p14="http://schemas.microsoft.com/office/powerpoint/2010/main" val="375950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0" y="-163526"/>
            <a:ext cx="9581385" cy="623083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334871" y="5126403"/>
            <a:ext cx="1835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bestek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1422049">
            <a:off x="1100255" y="594731"/>
            <a:ext cx="42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7F00"/>
                </a:solidFill>
              </a:rPr>
              <a:t>3</a:t>
            </a:r>
            <a:endParaRPr lang="nl-NL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7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246" y="57795"/>
            <a:ext cx="10026127" cy="61971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56525" y="5400111"/>
            <a:ext cx="218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toezicht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1422049">
            <a:off x="2445835" y="1122555"/>
            <a:ext cx="42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7F00"/>
                </a:solidFill>
              </a:rPr>
              <a:t>4</a:t>
            </a:r>
            <a:endParaRPr lang="nl-NL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3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58" y="1"/>
            <a:ext cx="9735671" cy="555303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373645" y="4732567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beheer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1328836">
            <a:off x="1583474" y="877229"/>
            <a:ext cx="42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7F00"/>
                </a:solidFill>
              </a:rPr>
              <a:t>5</a:t>
            </a:r>
            <a:endParaRPr lang="nl-NL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9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373645" y="4732567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beheer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244" y="-57284"/>
            <a:ext cx="10004612" cy="61825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16445" y="5159611"/>
            <a:ext cx="3995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beheersysteem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852" y="-25640"/>
            <a:ext cx="10165978" cy="71256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3" y="6370751"/>
            <a:ext cx="1721224" cy="3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26E901C-D263-470B-B536-90EA90C9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266" y="1628800"/>
            <a:ext cx="9360532" cy="4144414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40A66081-BCFC-4906-B2D6-379B35A9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66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De cirkel is rond!</a:t>
            </a:r>
          </a:p>
        </p:txBody>
      </p:sp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1" y="0"/>
            <a:ext cx="9082977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4 x beter</a:t>
            </a:r>
          </a:p>
        </p:txBody>
      </p:sp>
    </p:spTree>
    <p:extLst>
      <p:ext uri="{BB962C8B-B14F-4D97-AF65-F5344CB8AC3E}">
        <p14:creationId xmlns:p14="http://schemas.microsoft.com/office/powerpoint/2010/main" val="61362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CE360C-788D-4539-BCAD-61E794BD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1720"/>
            <a:ext cx="9144000" cy="27291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Veilig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3387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Brandend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Eenduidige inrichting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Volgens de normen (NPR, NEN)</a:t>
            </a:r>
          </a:p>
        </p:txBody>
      </p:sp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42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CE360C-788D-4539-BCAD-61E794BD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1720"/>
            <a:ext cx="9144000" cy="2729132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3387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Aantrekkelijke buitenruimte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Eenduidige inrichting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Creatief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301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50F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C00000"/>
                </a:solidFill>
              </a:rPr>
              <a:t>Mooi</a:t>
            </a:r>
          </a:p>
        </p:txBody>
      </p:sp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2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CE360C-788D-4539-BCAD-61E794BD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1720"/>
            <a:ext cx="9144000" cy="27291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Duurzaam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3387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Lager energieverbruik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Voorkoming lichthinder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Materiaalkeuze en circulariteit</a:t>
            </a:r>
          </a:p>
        </p:txBody>
      </p:sp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47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CE360C-788D-4539-BCAD-61E794BD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1720"/>
            <a:ext cx="9144000" cy="27291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Efficiënt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338738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800" dirty="0"/>
              <a:t>Storingen tijdig verholpen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800" dirty="0"/>
              <a:t>Kwaliteit en kosten oké.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800" dirty="0"/>
              <a:t>Areaalbestand op orde.</a:t>
            </a:r>
          </a:p>
        </p:txBody>
      </p:sp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83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427" y="0"/>
            <a:ext cx="10000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60" y="0"/>
            <a:ext cx="10585525" cy="6116228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861534" y="5112764"/>
            <a:ext cx="331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planvorming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 rot="21322313">
            <a:off x="1293542" y="1129991"/>
            <a:ext cx="42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7F00"/>
                </a:solidFill>
              </a:rPr>
              <a:t>1</a:t>
            </a:r>
            <a:endParaRPr lang="nl-NL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7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7833360" y="6330852"/>
            <a:ext cx="1310640" cy="52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6066" y="10757"/>
            <a:ext cx="11044051" cy="6002767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334871" y="5126403"/>
            <a:ext cx="2315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ontwerp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1422049">
            <a:off x="2594518" y="1048214"/>
            <a:ext cx="423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7F00"/>
                </a:solidFill>
              </a:rPr>
              <a:t>2</a:t>
            </a:r>
            <a:endParaRPr lang="nl-NL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0436"/>
      </p:ext>
    </p:extLst>
  </p:cSld>
  <p:clrMapOvr>
    <a:masterClrMapping/>
  </p:clrMapOvr>
</p:sld>
</file>

<file path=ppt/theme/theme1.xml><?xml version="1.0" encoding="utf-8"?>
<a:theme xmlns:a="http://schemas.openxmlformats.org/drawingml/2006/main" name="Nobral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16078</TotalTime>
  <Words>74</Words>
  <Application>Microsoft Office PowerPoint</Application>
  <PresentationFormat>Diavoorstelling (4:3)</PresentationFormat>
  <Paragraphs>38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Nobralux</vt:lpstr>
      <vt:lpstr>PowerPoint-presentatie</vt:lpstr>
      <vt:lpstr>4 x beter</vt:lpstr>
      <vt:lpstr>Veilig</vt:lpstr>
      <vt:lpstr>PowerPoint-presentatie</vt:lpstr>
      <vt:lpstr>Duurzaam</vt:lpstr>
      <vt:lpstr>Efficiënt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cirkel is rond!</vt:lpstr>
    </vt:vector>
  </TitlesOfParts>
  <Company>Poet &amp; Farmer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Lamens</dc:creator>
  <cp:lastModifiedBy>Pieter Steenbergen</cp:lastModifiedBy>
  <cp:revision>508</cp:revision>
  <cp:lastPrinted>2018-06-04T13:51:54Z</cp:lastPrinted>
  <dcterms:created xsi:type="dcterms:W3CDTF">2015-09-25T08:16:40Z</dcterms:created>
  <dcterms:modified xsi:type="dcterms:W3CDTF">2018-06-08T13:53:10Z</dcterms:modified>
</cp:coreProperties>
</file>